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465" r:id="rId2"/>
    <p:sldId id="466" r:id="rId3"/>
  </p:sldIdLst>
  <p:sldSz cx="9144000" cy="6858000" type="screen4x3"/>
  <p:notesSz cx="6858000" cy="9144000"/>
  <p:defaultTextStyle>
    <a:defPPr>
      <a:defRPr lang="zh-CN"/>
    </a:defPPr>
    <a:lvl1pPr algn="l" defTabSz="2763520" rtl="0" fontAlgn="base">
      <a:spcBef>
        <a:spcPct val="0"/>
      </a:spcBef>
      <a:spcAft>
        <a:spcPct val="0"/>
      </a:spcAft>
      <a:buFont typeface="Arial" panose="020B0604020202020204" pitchFamily="34" charset="0"/>
      <a:defRPr sz="7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1381125" indent="-800100" algn="l" defTabSz="2763520" rtl="0" fontAlgn="base">
      <a:spcBef>
        <a:spcPct val="0"/>
      </a:spcBef>
      <a:spcAft>
        <a:spcPct val="0"/>
      </a:spcAft>
      <a:buFont typeface="Arial" panose="020B0604020202020204" pitchFamily="34" charset="0"/>
      <a:defRPr sz="7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2764155" indent="-1602105" algn="l" defTabSz="2763520" rtl="0" fontAlgn="base">
      <a:spcBef>
        <a:spcPct val="0"/>
      </a:spcBef>
      <a:spcAft>
        <a:spcPct val="0"/>
      </a:spcAft>
      <a:buFont typeface="Arial" panose="020B0604020202020204" pitchFamily="34" charset="0"/>
      <a:defRPr sz="7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4145280" indent="-2403475" algn="l" defTabSz="2763520" rtl="0" fontAlgn="base">
      <a:spcBef>
        <a:spcPct val="0"/>
      </a:spcBef>
      <a:spcAft>
        <a:spcPct val="0"/>
      </a:spcAft>
      <a:buFont typeface="Arial" panose="020B0604020202020204" pitchFamily="34" charset="0"/>
      <a:defRPr sz="7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5527675" indent="-3205480" algn="l" defTabSz="2763520" rtl="0" fontAlgn="base">
      <a:spcBef>
        <a:spcPct val="0"/>
      </a:spcBef>
      <a:spcAft>
        <a:spcPct val="0"/>
      </a:spcAft>
      <a:buFont typeface="Arial" panose="020B0604020202020204" pitchFamily="34" charset="0"/>
      <a:defRPr sz="7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7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7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7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7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5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9CCFF"/>
    <a:srgbClr val="C204FF"/>
    <a:srgbClr val="10E620"/>
    <a:srgbClr val="FF6805"/>
    <a:srgbClr val="FFFFFF"/>
    <a:srgbClr val="153DE1"/>
    <a:srgbClr val="1F18D9"/>
    <a:srgbClr val="FFD605"/>
    <a:srgbClr val="CDBC02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14" y="78"/>
      </p:cViewPr>
      <p:guideLst>
        <p:guide orient="horz" pos="2160"/>
        <p:guide pos="286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2" d="100"/>
        <a:sy n="102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94" y="-90"/>
      </p:cViewPr>
      <p:guideLst>
        <p:guide orient="horz" pos="2880"/>
        <p:guide pos="215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A057D0-4504-4320-B38E-08083EB6AF00}" type="datetimeFigureOut">
              <a:rPr lang="zh-CN" altLang="en-US" smtClean="0"/>
              <a:pPr/>
              <a:t>2020/11/10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B184A1-CC81-495B-A6A9-1825E00AA8B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098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fld id="{D136406C-F3B0-4C68-A23A-EB4ED13EC04C}" type="datetimeFigureOut">
              <a:rPr lang="zh-CN" altLang="en-US"/>
              <a:pPr/>
              <a:t>2020/11/10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endParaRPr lang="zh-CN" altLang="en-US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fld id="{F830E384-EADD-4C5B-88DF-F301AA29B2C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8078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500" kern="1200">
        <a:solidFill>
          <a:schemeClr val="tx1"/>
        </a:solidFill>
        <a:latin typeface="+mn-lt"/>
        <a:ea typeface="MS PGothic" panose="020B0600070205080204" pitchFamily="34" charset="-128"/>
        <a:cs typeface="宋体" panose="02010600030101010101" pitchFamily="2" charset="-122"/>
      </a:defRPr>
    </a:lvl1pPr>
    <a:lvl2pPr marL="577850" algn="l" rtl="0" eaLnBrk="0" fontAlgn="base" hangingPunct="0">
      <a:spcBef>
        <a:spcPct val="30000"/>
      </a:spcBef>
      <a:spcAft>
        <a:spcPct val="0"/>
      </a:spcAft>
      <a:defRPr kumimoji="1" sz="1500" kern="1200">
        <a:solidFill>
          <a:schemeClr val="tx1"/>
        </a:solidFill>
        <a:latin typeface="+mn-lt"/>
        <a:ea typeface="+mn-ea"/>
        <a:cs typeface="宋体" panose="02010600030101010101" pitchFamily="2" charset="-122"/>
      </a:defRPr>
    </a:lvl2pPr>
    <a:lvl3pPr marL="1158875" algn="l" rtl="0" eaLnBrk="0" fontAlgn="base" hangingPunct="0">
      <a:spcBef>
        <a:spcPct val="30000"/>
      </a:spcBef>
      <a:spcAft>
        <a:spcPct val="0"/>
      </a:spcAft>
      <a:defRPr kumimoji="1" sz="1500" kern="1200">
        <a:solidFill>
          <a:schemeClr val="tx1"/>
        </a:solidFill>
        <a:latin typeface="+mn-lt"/>
        <a:ea typeface="+mn-ea"/>
        <a:cs typeface="宋体" panose="02010600030101010101" pitchFamily="2" charset="-122"/>
      </a:defRPr>
    </a:lvl3pPr>
    <a:lvl4pPr marL="1739900" algn="l" rtl="0" eaLnBrk="0" fontAlgn="base" hangingPunct="0">
      <a:spcBef>
        <a:spcPct val="30000"/>
      </a:spcBef>
      <a:spcAft>
        <a:spcPct val="0"/>
      </a:spcAft>
      <a:defRPr kumimoji="1" sz="1500" kern="1200">
        <a:solidFill>
          <a:schemeClr val="tx1"/>
        </a:solidFill>
        <a:latin typeface="+mn-lt"/>
        <a:ea typeface="+mn-ea"/>
        <a:cs typeface="宋体" panose="02010600030101010101" pitchFamily="2" charset="-122"/>
      </a:defRPr>
    </a:lvl4pPr>
    <a:lvl5pPr marL="2320925" algn="l" rtl="0" eaLnBrk="0" fontAlgn="base" hangingPunct="0">
      <a:spcBef>
        <a:spcPct val="30000"/>
      </a:spcBef>
      <a:spcAft>
        <a:spcPct val="0"/>
      </a:spcAft>
      <a:defRPr kumimoji="1" sz="1500" kern="1200">
        <a:solidFill>
          <a:schemeClr val="tx1"/>
        </a:solidFill>
        <a:latin typeface="+mn-lt"/>
        <a:ea typeface="+mn-ea"/>
        <a:cs typeface="宋体" panose="02010600030101010101" pitchFamily="2" charset="-122"/>
      </a:defRPr>
    </a:lvl5pPr>
    <a:lvl6pPr marL="2903220" algn="l" defTabSz="1160780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83610" algn="l" defTabSz="1160780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64635" algn="l" defTabSz="1160780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645025" algn="l" defTabSz="1160780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7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7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7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7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7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276352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7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276352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7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276352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7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276352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7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08EAF081-4868-4ED3-B2C3-4E009AF2F105}" type="slidenum">
              <a:rPr lang="en-GB" sz="1300"/>
              <a:pPr eaLnBrk="1" hangingPunct="1"/>
              <a:t>1</a:t>
            </a:fld>
            <a:endParaRPr lang="en-GB" sz="1300"/>
          </a:p>
        </p:txBody>
      </p:sp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dirty="0" smtClean="0"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085240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107504" y="6586086"/>
            <a:ext cx="29466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204FF"/>
                </a:solidFill>
                <a:latin typeface="华文行楷" pitchFamily="2" charset="-122"/>
                <a:ea typeface="华文行楷" pitchFamily="2" charset="-122"/>
                <a:cs typeface="Times New Roman" pitchFamily="18" charset="0"/>
              </a:rPr>
              <a:t>2020</a:t>
            </a:r>
            <a:r>
              <a:rPr lang="zh-CN" altLang="en-US" sz="1200" dirty="0" smtClean="0">
                <a:solidFill>
                  <a:srgbClr val="C204FF"/>
                </a:solidFill>
                <a:latin typeface="华文行楷" pitchFamily="2" charset="-122"/>
                <a:ea typeface="华文行楷" pitchFamily="2" charset="-122"/>
                <a:cs typeface="Times New Roman" pitchFamily="18" charset="0"/>
              </a:rPr>
              <a:t>年粤港澳大湾区</a:t>
            </a:r>
            <a:r>
              <a:rPr lang="en-US" altLang="zh-CN" sz="1200" dirty="0" smtClean="0">
                <a:solidFill>
                  <a:srgbClr val="C204FF"/>
                </a:solidFill>
                <a:latin typeface="华文行楷" pitchFamily="2" charset="-122"/>
                <a:ea typeface="华文行楷" pitchFamily="2" charset="-122"/>
                <a:cs typeface="Times New Roman" pitchFamily="18" charset="0"/>
              </a:rPr>
              <a:t>IT</a:t>
            </a:r>
            <a:r>
              <a:rPr lang="zh-CN" altLang="en-US" sz="1200" dirty="0" smtClean="0">
                <a:solidFill>
                  <a:srgbClr val="C204FF"/>
                </a:solidFill>
                <a:latin typeface="华文行楷" pitchFamily="2" charset="-122"/>
                <a:ea typeface="华文行楷" pitchFamily="2" charset="-122"/>
                <a:cs typeface="Times New Roman" pitchFamily="18" charset="0"/>
              </a:rPr>
              <a:t>应用系统开发大赛</a:t>
            </a:r>
            <a:endParaRPr lang="zh-CN" altLang="en-US" sz="1200" dirty="0">
              <a:solidFill>
                <a:srgbClr val="C204FF"/>
              </a:solidFill>
              <a:latin typeface="华文行楷" pitchFamily="2" charset="-122"/>
              <a:ea typeface="华文行楷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 userDrawn="1"/>
        </p:nvSpPr>
        <p:spPr>
          <a:xfrm>
            <a:off x="107504" y="6586086"/>
            <a:ext cx="29466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rgbClr val="C204FF"/>
                </a:solidFill>
                <a:latin typeface="华文行楷" pitchFamily="2" charset="-122"/>
                <a:ea typeface="华文行楷" pitchFamily="2" charset="-122"/>
                <a:cs typeface="Times New Roman" pitchFamily="18" charset="0"/>
              </a:rPr>
              <a:t>2020</a:t>
            </a:r>
            <a:r>
              <a:rPr lang="zh-CN" altLang="en-US" sz="1200" dirty="0" smtClean="0">
                <a:solidFill>
                  <a:srgbClr val="C204FF"/>
                </a:solidFill>
                <a:latin typeface="华文行楷" pitchFamily="2" charset="-122"/>
                <a:ea typeface="华文行楷" pitchFamily="2" charset="-122"/>
                <a:cs typeface="Times New Roman" pitchFamily="18" charset="0"/>
              </a:rPr>
              <a:t>年粤港澳大湾区</a:t>
            </a:r>
            <a:r>
              <a:rPr lang="en-US" altLang="zh-CN" sz="1200" dirty="0" smtClean="0">
                <a:solidFill>
                  <a:srgbClr val="C204FF"/>
                </a:solidFill>
                <a:latin typeface="华文行楷" pitchFamily="2" charset="-122"/>
                <a:ea typeface="华文行楷" pitchFamily="2" charset="-122"/>
                <a:cs typeface="Times New Roman" pitchFamily="18" charset="0"/>
              </a:rPr>
              <a:t>IT</a:t>
            </a:r>
            <a:r>
              <a:rPr lang="zh-CN" altLang="en-US" sz="1200" dirty="0" smtClean="0">
                <a:solidFill>
                  <a:srgbClr val="C204FF"/>
                </a:solidFill>
                <a:latin typeface="华文行楷" pitchFamily="2" charset="-122"/>
                <a:ea typeface="华文行楷" pitchFamily="2" charset="-122"/>
                <a:cs typeface="Times New Roman" pitchFamily="18" charset="0"/>
              </a:rPr>
              <a:t>应用系统开发大赛</a:t>
            </a:r>
            <a:endParaRPr lang="zh-CN" altLang="en-US" sz="1200" dirty="0">
              <a:solidFill>
                <a:srgbClr val="C204FF"/>
              </a:solidFill>
              <a:latin typeface="华文行楷" pitchFamily="2" charset="-122"/>
              <a:ea typeface="华文行楷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heme" Target="../theme/them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image" Target="../media/image1.jpeg"/><Relationship Id="rId9" Type="http://schemas.openxmlformats.org/officeDocument/2006/relationships/image" Target="../media/image6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67544" y="692696"/>
            <a:ext cx="8226425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60" tIns="46031" rIns="92060" bIns="46031" numCol="1" anchor="ctr" anchorCtr="0" compatLnSpc="1"/>
          <a:lstStyle/>
          <a:p>
            <a:pPr lvl="0"/>
            <a:r>
              <a:rPr lang="zh-CN" altLang="en-US" dirty="0" smtClean="0">
                <a:sym typeface="Calibri" panose="020F0502020204030204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8788" y="1600200"/>
            <a:ext cx="4048125" cy="452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60" tIns="46031" rIns="92060" bIns="46031" numCol="1" anchor="t" anchorCtr="0" compatLnSpc="1"/>
          <a:lstStyle/>
          <a:p>
            <a:pPr lvl="0"/>
            <a:r>
              <a:rPr lang="zh-CN" altLang="en-US" dirty="0" smtClean="0">
                <a:sym typeface="Calibri" panose="020F0502020204030204" pitchFamily="34" charset="0"/>
              </a:rPr>
              <a:t>单击此处编辑母版文本样式</a:t>
            </a:r>
            <a:endParaRPr lang="en-US" altLang="zh-CN" dirty="0" smtClean="0">
              <a:sym typeface="Calibri" panose="020F0502020204030204" pitchFamily="34" charset="0"/>
            </a:endParaRPr>
          </a:p>
          <a:p>
            <a:pPr lvl="1"/>
            <a:r>
              <a:rPr lang="zh-CN" altLang="en-US" dirty="0" smtClean="0">
                <a:sym typeface="Calibri" panose="020F0502020204030204" pitchFamily="34" charset="0"/>
              </a:rPr>
              <a:t>第二级</a:t>
            </a:r>
            <a:endParaRPr lang="en-US" altLang="zh-CN" dirty="0" smtClean="0">
              <a:sym typeface="Calibri" panose="020F0502020204030204" pitchFamily="34" charset="0"/>
            </a:endParaRPr>
          </a:p>
          <a:p>
            <a:pPr lvl="2"/>
            <a:r>
              <a:rPr lang="zh-CN" altLang="en-US" dirty="0" smtClean="0">
                <a:sym typeface="Calibri" panose="020F0502020204030204" pitchFamily="34" charset="0"/>
              </a:rPr>
              <a:t>第三级</a:t>
            </a:r>
            <a:endParaRPr lang="en-US" altLang="zh-CN" dirty="0" smtClean="0">
              <a:sym typeface="Calibri" panose="020F0502020204030204" pitchFamily="34" charset="0"/>
            </a:endParaRPr>
          </a:p>
          <a:p>
            <a:pPr lvl="3"/>
            <a:r>
              <a:rPr lang="zh-CN" altLang="en-US" dirty="0" smtClean="0">
                <a:sym typeface="Calibri" panose="020F0502020204030204" pitchFamily="34" charset="0"/>
              </a:rPr>
              <a:t>第四级</a:t>
            </a:r>
            <a:endParaRPr lang="en-US" altLang="zh-CN" dirty="0" smtClean="0">
              <a:sym typeface="Calibri" panose="020F0502020204030204" pitchFamily="34" charset="0"/>
            </a:endParaRPr>
          </a:p>
          <a:p>
            <a:pPr lvl="4"/>
            <a:r>
              <a:rPr lang="zh-CN" altLang="en-US" dirty="0" smtClean="0">
                <a:sym typeface="Calibri" panose="020F0502020204030204" pitchFamily="34" charset="0"/>
              </a:rPr>
              <a:t>第五级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1948767" cy="592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5292080" y="3777"/>
            <a:ext cx="1769255" cy="592677"/>
          </a:xfrm>
          <a:prstGeom prst="rect">
            <a:avLst/>
          </a:prstGeom>
        </p:spPr>
      </p:pic>
      <p:pic>
        <p:nvPicPr>
          <p:cNvPr id="18" name="Picture 2" descr="http://www.szsta.org/images/img-2020-logo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0"/>
            <a:ext cx="2736304" cy="578485"/>
          </a:xfrm>
          <a:prstGeom prst="rect">
            <a:avLst/>
          </a:prstGeom>
          <a:solidFill>
            <a:srgbClr val="99CCFF"/>
          </a:solidFill>
        </p:spPr>
      </p:pic>
      <p:pic>
        <p:nvPicPr>
          <p:cNvPr id="19" name="Picture 7"/>
          <p:cNvPicPr>
            <a:picLocks noChangeAspect="1" noChangeArrowheads="1"/>
          </p:cNvPicPr>
          <p:nvPr userDrawn="1"/>
        </p:nvPicPr>
        <p:blipFill>
          <a:blip r:embed="rId8"/>
          <a:srcRect/>
          <a:stretch>
            <a:fillRect/>
          </a:stretch>
        </p:blipFill>
        <p:spPr bwMode="auto">
          <a:xfrm>
            <a:off x="4656780" y="24130"/>
            <a:ext cx="575040" cy="578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图片 19" descr="说明: C:\Users\Lee\Desktop\粤港澳大湾区IT应用系统开发大赛印章.jp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1520" y="0"/>
            <a:ext cx="792480" cy="7353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1335" y="24130"/>
            <a:ext cx="1272490" cy="687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marL="919480" indent="-919480" algn="ctr" rtl="0" eaLnBrk="0" fontAlgn="base" hangingPunct="0">
        <a:spcBef>
          <a:spcPct val="0"/>
        </a:spcBef>
        <a:spcAft>
          <a:spcPct val="0"/>
        </a:spcAft>
        <a:defRPr sz="2300" b="1">
          <a:solidFill>
            <a:srgbClr val="4470A2"/>
          </a:solidFill>
          <a:latin typeface="+mj-lt"/>
          <a:ea typeface="MS PGothic" panose="020B0600070205080204" pitchFamily="34" charset="-128"/>
          <a:cs typeface="方正准圆_GBK" charset="0"/>
          <a:sym typeface="Calibri" panose="020F0502020204030204" pitchFamily="34" charset="0"/>
        </a:defRPr>
      </a:lvl1pPr>
      <a:lvl2pPr marL="919480" indent="-919480" algn="ctr" rtl="0" eaLnBrk="0" fontAlgn="base" hangingPunct="0">
        <a:spcBef>
          <a:spcPct val="0"/>
        </a:spcBef>
        <a:spcAft>
          <a:spcPct val="0"/>
        </a:spcAft>
        <a:defRPr sz="2300" b="1">
          <a:solidFill>
            <a:srgbClr val="4470A2"/>
          </a:solidFill>
          <a:latin typeface="方正准圆_GBK" pitchFamily="1" charset="-122"/>
          <a:ea typeface="MS PGothic" panose="020B0600070205080204" pitchFamily="34" charset="-128"/>
          <a:cs typeface="方正准圆_GBK" charset="0"/>
          <a:sym typeface="Calibri" panose="020F0502020204030204" pitchFamily="34" charset="0"/>
        </a:defRPr>
      </a:lvl2pPr>
      <a:lvl3pPr marL="919480" indent="-919480" algn="ctr" rtl="0" eaLnBrk="0" fontAlgn="base" hangingPunct="0">
        <a:spcBef>
          <a:spcPct val="0"/>
        </a:spcBef>
        <a:spcAft>
          <a:spcPct val="0"/>
        </a:spcAft>
        <a:defRPr sz="2300" b="1">
          <a:solidFill>
            <a:srgbClr val="4470A2"/>
          </a:solidFill>
          <a:latin typeface="方正准圆_GBK" pitchFamily="1" charset="-122"/>
          <a:ea typeface="MS PGothic" panose="020B0600070205080204" pitchFamily="34" charset="-128"/>
          <a:cs typeface="方正准圆_GBK" charset="0"/>
          <a:sym typeface="Calibri" panose="020F0502020204030204" pitchFamily="34" charset="0"/>
        </a:defRPr>
      </a:lvl3pPr>
      <a:lvl4pPr marL="919480" indent="-919480" algn="ctr" rtl="0" eaLnBrk="0" fontAlgn="base" hangingPunct="0">
        <a:spcBef>
          <a:spcPct val="0"/>
        </a:spcBef>
        <a:spcAft>
          <a:spcPct val="0"/>
        </a:spcAft>
        <a:defRPr sz="2300" b="1">
          <a:solidFill>
            <a:srgbClr val="4470A2"/>
          </a:solidFill>
          <a:latin typeface="方正准圆_GBK" pitchFamily="1" charset="-122"/>
          <a:ea typeface="MS PGothic" panose="020B0600070205080204" pitchFamily="34" charset="-128"/>
          <a:cs typeface="方正准圆_GBK" charset="0"/>
          <a:sym typeface="Calibri" panose="020F0502020204030204" pitchFamily="34" charset="0"/>
        </a:defRPr>
      </a:lvl4pPr>
      <a:lvl5pPr marL="919480" indent="-919480" algn="ctr" rtl="0" eaLnBrk="0" fontAlgn="base" hangingPunct="0">
        <a:spcBef>
          <a:spcPct val="0"/>
        </a:spcBef>
        <a:spcAft>
          <a:spcPct val="0"/>
        </a:spcAft>
        <a:defRPr sz="2300" b="1">
          <a:solidFill>
            <a:srgbClr val="4470A2"/>
          </a:solidFill>
          <a:latin typeface="方正准圆_GBK" pitchFamily="1" charset="-122"/>
          <a:ea typeface="MS PGothic" panose="020B0600070205080204" pitchFamily="34" charset="-128"/>
          <a:cs typeface="方正准圆_GBK" charset="0"/>
          <a:sym typeface="Calibri" panose="020F0502020204030204" pitchFamily="34" charset="0"/>
        </a:defRPr>
      </a:lvl5pPr>
      <a:lvl6pPr marL="1501775" indent="-921385" algn="ctr" rtl="0" fontAlgn="base">
        <a:spcBef>
          <a:spcPct val="0"/>
        </a:spcBef>
        <a:spcAft>
          <a:spcPct val="0"/>
        </a:spcAft>
        <a:defRPr sz="2300" b="1">
          <a:solidFill>
            <a:srgbClr val="4470A2"/>
          </a:solidFill>
          <a:latin typeface="方正准圆_GBK" pitchFamily="1" charset="-122"/>
          <a:ea typeface="方正准圆_GBK" pitchFamily="1" charset="-122"/>
          <a:sym typeface="Calibri" panose="020F0502020204030204" pitchFamily="34" charset="0"/>
        </a:defRPr>
      </a:lvl6pPr>
      <a:lvl7pPr marL="2082800" indent="-921385" algn="ctr" rtl="0" fontAlgn="base">
        <a:spcBef>
          <a:spcPct val="0"/>
        </a:spcBef>
        <a:spcAft>
          <a:spcPct val="0"/>
        </a:spcAft>
        <a:defRPr sz="2300" b="1">
          <a:solidFill>
            <a:srgbClr val="4470A2"/>
          </a:solidFill>
          <a:latin typeface="方正准圆_GBK" pitchFamily="1" charset="-122"/>
          <a:ea typeface="方正准圆_GBK" pitchFamily="1" charset="-122"/>
          <a:sym typeface="Calibri" panose="020F0502020204030204" pitchFamily="34" charset="0"/>
        </a:defRPr>
      </a:lvl7pPr>
      <a:lvl8pPr marL="2663190" indent="-921385" algn="ctr" rtl="0" fontAlgn="base">
        <a:spcBef>
          <a:spcPct val="0"/>
        </a:spcBef>
        <a:spcAft>
          <a:spcPct val="0"/>
        </a:spcAft>
        <a:defRPr sz="2300" b="1">
          <a:solidFill>
            <a:srgbClr val="4470A2"/>
          </a:solidFill>
          <a:latin typeface="方正准圆_GBK" pitchFamily="1" charset="-122"/>
          <a:ea typeface="方正准圆_GBK" pitchFamily="1" charset="-122"/>
          <a:sym typeface="Calibri" panose="020F0502020204030204" pitchFamily="34" charset="0"/>
        </a:defRPr>
      </a:lvl8pPr>
      <a:lvl9pPr marL="3243580" indent="-921385" algn="ctr" rtl="0" fontAlgn="base">
        <a:spcBef>
          <a:spcPct val="0"/>
        </a:spcBef>
        <a:spcAft>
          <a:spcPct val="0"/>
        </a:spcAft>
        <a:defRPr sz="2300" b="1">
          <a:solidFill>
            <a:srgbClr val="4470A2"/>
          </a:solidFill>
          <a:latin typeface="方正准圆_GBK" pitchFamily="1" charset="-122"/>
          <a:ea typeface="方正准圆_GBK" pitchFamily="1" charset="-122"/>
          <a:sym typeface="Calibri" panose="020F0502020204030204" pitchFamily="34" charset="0"/>
        </a:defRPr>
      </a:lvl9pPr>
    </p:titleStyle>
    <p:bodyStyle>
      <a:lvl1pPr marL="433705" indent="-433705" algn="l" defTabSz="918845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panose="020B0604020202020204" pitchFamily="34" charset="0"/>
        <a:defRPr kumimoji="1" sz="1400">
          <a:solidFill>
            <a:srgbClr val="FFCE00"/>
          </a:solidFill>
          <a:latin typeface="+mn-lt"/>
          <a:ea typeface="MS PGothic" panose="020B0600070205080204" pitchFamily="34" charset="-128"/>
          <a:cs typeface="方正大黑_GBK" charset="0"/>
          <a:sym typeface="Calibri" panose="020F0502020204030204" pitchFamily="34" charset="0"/>
        </a:defRPr>
      </a:lvl1pPr>
      <a:lvl2pPr marL="941705" indent="-360680" algn="l" defTabSz="2763520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panose="020B0604020202020204" pitchFamily="34" charset="0"/>
        <a:buBlip>
          <a:blip r:embed="rId11"/>
        </a:buBlip>
        <a:defRPr kumimoji="1" sz="1100">
          <a:solidFill>
            <a:schemeClr val="bg1"/>
          </a:solidFill>
          <a:latin typeface="黑体" panose="02010609060101010101" pitchFamily="49" charset="-122"/>
          <a:ea typeface="黑体" panose="02010609060101010101" pitchFamily="49" charset="-122"/>
          <a:cs typeface="黑体" panose="02010609060101010101" pitchFamily="49" charset="-122"/>
          <a:sym typeface="Calibri" panose="020F0502020204030204" pitchFamily="34" charset="0"/>
        </a:defRPr>
      </a:lvl2pPr>
      <a:lvl3pPr marL="495300" indent="-227330" algn="l" defTabSz="2763520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1000">
          <a:solidFill>
            <a:schemeClr val="bg1"/>
          </a:solidFill>
          <a:latin typeface="黑体" panose="02010609060101010101" pitchFamily="49" charset="-122"/>
          <a:ea typeface="黑体" panose="02010609060101010101" pitchFamily="49" charset="-122"/>
          <a:cs typeface="黑体" panose="02010609060101010101" pitchFamily="49" charset="-122"/>
          <a:sym typeface="Calibri" panose="020F0502020204030204" pitchFamily="34" charset="0"/>
        </a:defRPr>
      </a:lvl3pPr>
      <a:lvl4pPr marL="1608455" indent="-227330" algn="l" defTabSz="2763520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1400">
          <a:solidFill>
            <a:schemeClr val="bg1"/>
          </a:solidFill>
          <a:latin typeface="黑体" panose="02010609060101010101" pitchFamily="49" charset="-122"/>
          <a:ea typeface="黑体" panose="02010609060101010101" pitchFamily="49" charset="-122"/>
          <a:cs typeface="黑体" panose="02010609060101010101" pitchFamily="49" charset="-122"/>
          <a:sym typeface="Calibri" panose="020F0502020204030204" pitchFamily="34" charset="0"/>
        </a:defRPr>
      </a:lvl4pPr>
      <a:lvl5pPr marL="2068830" indent="-227330" algn="l" defTabSz="2763520" rtl="0" eaLnBrk="0" fontAlgn="base" hangingPunct="0">
        <a:lnSpc>
          <a:spcPct val="15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1400">
          <a:solidFill>
            <a:schemeClr val="bg1"/>
          </a:solidFill>
          <a:latin typeface="黑体" panose="02010609060101010101" pitchFamily="49" charset="-122"/>
          <a:ea typeface="黑体" panose="02010609060101010101" pitchFamily="49" charset="-122"/>
          <a:cs typeface="黑体" panose="02010609060101010101" pitchFamily="49" charset="-122"/>
          <a:sym typeface="Calibri" panose="020F0502020204030204" pitchFamily="34" charset="0"/>
        </a:defRPr>
      </a:lvl5pPr>
      <a:lvl6pPr marL="2651125" indent="-229870" algn="l" defTabSz="2766060" rtl="0" fontAlgn="base">
        <a:lnSpc>
          <a:spcPct val="15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400">
          <a:solidFill>
            <a:schemeClr val="bg1"/>
          </a:solidFill>
          <a:latin typeface="黑体" panose="02010609060101010101" pitchFamily="49" charset="-122"/>
          <a:ea typeface="黑体" panose="02010609060101010101" pitchFamily="49" charset="-122"/>
          <a:sym typeface="Calibri" panose="020F0502020204030204" pitchFamily="34" charset="0"/>
        </a:defRPr>
      </a:lvl6pPr>
      <a:lvl7pPr marL="3231515" indent="-229870" algn="l" defTabSz="2766060" rtl="0" fontAlgn="base">
        <a:lnSpc>
          <a:spcPct val="15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400">
          <a:solidFill>
            <a:schemeClr val="bg1"/>
          </a:solidFill>
          <a:latin typeface="黑体" panose="02010609060101010101" pitchFamily="49" charset="-122"/>
          <a:ea typeface="黑体" panose="02010609060101010101" pitchFamily="49" charset="-122"/>
          <a:sym typeface="Calibri" panose="020F0502020204030204" pitchFamily="34" charset="0"/>
        </a:defRPr>
      </a:lvl7pPr>
      <a:lvl8pPr marL="3812540" indent="-229870" algn="l" defTabSz="2766060" rtl="0" fontAlgn="base">
        <a:lnSpc>
          <a:spcPct val="15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400">
          <a:solidFill>
            <a:schemeClr val="bg1"/>
          </a:solidFill>
          <a:latin typeface="黑体" panose="02010609060101010101" pitchFamily="49" charset="-122"/>
          <a:ea typeface="黑体" panose="02010609060101010101" pitchFamily="49" charset="-122"/>
          <a:sym typeface="Calibri" panose="020F0502020204030204" pitchFamily="34" charset="0"/>
        </a:defRPr>
      </a:lvl8pPr>
      <a:lvl9pPr marL="4392930" indent="-229870" algn="l" defTabSz="2766060" rtl="0" fontAlgn="base">
        <a:lnSpc>
          <a:spcPct val="150000"/>
        </a:lnSpc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400">
          <a:solidFill>
            <a:schemeClr val="bg1"/>
          </a:solidFill>
          <a:latin typeface="黑体" panose="02010609060101010101" pitchFamily="49" charset="-122"/>
          <a:ea typeface="黑体" panose="02010609060101010101" pitchFamily="49" charset="-122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11607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0390" algn="l" defTabSz="11607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61415" algn="l" defTabSz="11607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41805" algn="l" defTabSz="11607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22830" algn="l" defTabSz="11607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03220" algn="l" defTabSz="11607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83610" algn="l" defTabSz="11607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64635" algn="l" defTabSz="11607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645025" algn="l" defTabSz="1160780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0" y="2237963"/>
            <a:ext cx="9144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rgbClr val="153DE1"/>
                </a:solidFill>
                <a:latin typeface="华文楷体" pitchFamily="2" charset="-122"/>
                <a:ea typeface="华文楷体" pitchFamily="2" charset="-122"/>
              </a:rPr>
              <a:t>作品名称</a:t>
            </a:r>
            <a:endParaRPr lang="en-GB" sz="4800" b="1" dirty="0">
              <a:solidFill>
                <a:srgbClr val="153DE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" y="737409"/>
            <a:ext cx="9143999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2020</a:t>
            </a:r>
            <a:r>
              <a:rPr lang="zh-CN" altLang="en-US" sz="40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年粤港澳大湾区</a:t>
            </a:r>
            <a:r>
              <a:rPr lang="en-US" altLang="zh-CN" sz="40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IT</a:t>
            </a:r>
            <a:r>
              <a:rPr lang="zh-CN" altLang="en-US" sz="40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应用系统</a:t>
            </a:r>
            <a:r>
              <a:rPr lang="en-US" altLang="zh-CN" sz="40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40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sz="4000" b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开发</a:t>
            </a:r>
            <a:r>
              <a:rPr lang="zh-CN" altLang="en-US" sz="4000" b="1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大赛广州（联合）赛区</a:t>
            </a:r>
            <a:r>
              <a:rPr lang="zh-CN" altLang="en-US" sz="40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决赛</a:t>
            </a:r>
            <a:endParaRPr lang="zh-CN" altLang="en-US" sz="40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2358" y="3335162"/>
            <a:ext cx="156210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84060" y="3335162"/>
            <a:ext cx="156210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70340" y="3335162"/>
            <a:ext cx="156210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36736" y="3335162"/>
            <a:ext cx="156210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674830" y="5621178"/>
            <a:ext cx="15716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FF6805"/>
                </a:solidFill>
                <a:latin typeface="华文楷体" pitchFamily="2" charset="-122"/>
                <a:ea typeface="华文楷体" pitchFamily="2" charset="-122"/>
              </a:rPr>
              <a:t>队员姓名</a:t>
            </a:r>
            <a:endParaRPr lang="en-GB" sz="2000" b="1" dirty="0">
              <a:solidFill>
                <a:srgbClr val="FF6805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2746532" y="5621178"/>
            <a:ext cx="15716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FF6805"/>
                </a:solidFill>
                <a:latin typeface="华文楷体" pitchFamily="2" charset="-122"/>
                <a:ea typeface="华文楷体" pitchFamily="2" charset="-122"/>
              </a:rPr>
              <a:t>队员姓名</a:t>
            </a:r>
            <a:endParaRPr lang="en-GB" sz="2000" b="1" dirty="0">
              <a:solidFill>
                <a:srgbClr val="FF6805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7032812" y="5621178"/>
            <a:ext cx="15716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FF6805"/>
                </a:solidFill>
                <a:latin typeface="华文楷体" pitchFamily="2" charset="-122"/>
                <a:ea typeface="华文楷体" pitchFamily="2" charset="-122"/>
              </a:rPr>
              <a:t>队员姓名</a:t>
            </a:r>
            <a:endParaRPr lang="en-GB" sz="2000" b="1" dirty="0">
              <a:solidFill>
                <a:srgbClr val="FF6805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4889672" y="5621178"/>
            <a:ext cx="15716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FF6805"/>
                </a:solidFill>
                <a:latin typeface="华文楷体" pitchFamily="2" charset="-122"/>
                <a:ea typeface="华文楷体" pitchFamily="2" charset="-122"/>
              </a:rPr>
              <a:t>队员姓名</a:t>
            </a:r>
            <a:endParaRPr lang="en-GB" sz="2000" b="1" dirty="0">
              <a:solidFill>
                <a:srgbClr val="FF6805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1" y="701085"/>
            <a:ext cx="9143999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00B050"/>
                </a:solidFill>
                <a:latin typeface="微软雅黑" pitchFamily="34" charset="-122"/>
                <a:ea typeface="微软雅黑" pitchFamily="34" charset="-122"/>
              </a:rPr>
              <a:t>提纲（参考）</a:t>
            </a:r>
            <a:endParaRPr lang="zh-CN" altLang="en-US" sz="4000" b="1" dirty="0">
              <a:solidFill>
                <a:srgbClr val="00B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-1504" y="1556792"/>
            <a:ext cx="91440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55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3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</a:t>
            </a:r>
            <a:r>
              <a:rPr lang="zh-CN" altLang="en-US" sz="3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设计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背景及目标</a:t>
            </a: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3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设计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需求分析</a:t>
            </a: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3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特色、价值与创新点</a:t>
            </a: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3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功能规划</a:t>
            </a: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3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硬件组成</a:t>
            </a:r>
            <a:endParaRPr kumimoji="0" lang="en-US" altLang="zh-CN" sz="36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3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</a:t>
            </a:r>
            <a:r>
              <a:rPr lang="zh-CN" altLang="en-US" sz="36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、软件架构和开发环境</a:t>
            </a:r>
            <a:endParaRPr lang="en-US" altLang="zh-CN" sz="3600" dirty="0" smtClean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36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7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、其他</a:t>
            </a: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9131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方正准圆_GBK"/>
        <a:ea typeface="方正准圆_GBK"/>
        <a:cs typeface=""/>
      </a:majorFont>
      <a:minorFont>
        <a:latin typeface="方正大黑_GBK"/>
        <a:ea typeface="方正大黑_GBK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217805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217805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61</Words>
  <Application>Microsoft Office PowerPoint</Application>
  <PresentationFormat>全屏显示(4:3)</PresentationFormat>
  <Paragraphs>15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4" baseType="lpstr">
      <vt:lpstr>MS PGothic</vt:lpstr>
      <vt:lpstr>方正大黑_GBK</vt:lpstr>
      <vt:lpstr>方正准圆_GBK</vt:lpstr>
      <vt:lpstr>黑体</vt:lpstr>
      <vt:lpstr>华文行楷</vt:lpstr>
      <vt:lpstr>华文楷体</vt:lpstr>
      <vt:lpstr>宋体</vt:lpstr>
      <vt:lpstr>微软雅黑</vt:lpstr>
      <vt:lpstr>Arial</vt:lpstr>
      <vt:lpstr>Calibri</vt:lpstr>
      <vt:lpstr>Times New Roman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安全政务云</dc:title>
  <dc:creator>Administrator</dc:creator>
  <cp:lastModifiedBy>china</cp:lastModifiedBy>
  <cp:revision>421</cp:revision>
  <cp:lastPrinted>2014-06-26T03:55:00Z</cp:lastPrinted>
  <dcterms:created xsi:type="dcterms:W3CDTF">2016-05-04T05:03:00Z</dcterms:created>
  <dcterms:modified xsi:type="dcterms:W3CDTF">2020-11-10T05:35:21Z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2052-10.1.0.6156</vt:lpwstr>
  </property>
</Properties>
</file>